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620" y="2943225"/>
            <a:ext cx="862012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340485"/>
            <a:ext cx="11315700" cy="4552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9605" y="4293235"/>
            <a:ext cx="2169795" cy="2258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48525" y="4077335"/>
            <a:ext cx="2169795" cy="2258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461770"/>
            <a:ext cx="10858500" cy="3933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83615" y="2781300"/>
            <a:ext cx="3481705" cy="2691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009650"/>
            <a:ext cx="10115550" cy="4838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63675" y="3357245"/>
            <a:ext cx="4592320" cy="2691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10239375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780665"/>
            <a:ext cx="10668000" cy="3676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36140" y="2025650"/>
            <a:ext cx="395986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625" y="2025650"/>
            <a:ext cx="395986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805" y="4149090"/>
            <a:ext cx="4708525" cy="2651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621030"/>
            <a:ext cx="221932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341120"/>
            <a:ext cx="10591800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6275" y="134112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8255" y="134112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975" y="193865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2805" y="198882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2085" y="249301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8255" y="256476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32625" y="314134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67940" y="378904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18505" y="443738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696450" y="443738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59560" y="566102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28210" y="566102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899920"/>
            <a:ext cx="10601325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580" y="256476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12985" y="378904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861820"/>
            <a:ext cx="10877550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4245" y="321310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268730"/>
            <a:ext cx="10791825" cy="441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615" y="191706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12310" y="465328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2200275"/>
            <a:ext cx="11191875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74620" y="350075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04155" y="350075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760" y="350075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975" y="350075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6230" y="414909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4155" y="414909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28660" y="414909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8975" y="407733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381125"/>
            <a:ext cx="10429875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795" y="1988820"/>
            <a:ext cx="9518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92445" y="1988820"/>
            <a:ext cx="9518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1095" y="1988820"/>
            <a:ext cx="18872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760" y="2637155"/>
            <a:ext cx="2169795" cy="2753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2265" y="2637155"/>
            <a:ext cx="2169795" cy="2753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04380" y="2421255"/>
            <a:ext cx="4069080" cy="2753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938020"/>
            <a:ext cx="10458450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6185" y="1988820"/>
            <a:ext cx="15347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92445" y="1988820"/>
            <a:ext cx="15347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850" y="1938020"/>
            <a:ext cx="18700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760" y="2637155"/>
            <a:ext cx="2169795" cy="2753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9920" y="2459355"/>
            <a:ext cx="2169795" cy="2753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20280" y="2637155"/>
            <a:ext cx="3883660" cy="2753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745" y="2176145"/>
            <a:ext cx="9667875" cy="2505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87805" y="3357245"/>
            <a:ext cx="2169795" cy="2753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84065" y="3357245"/>
            <a:ext cx="2169795" cy="2753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80" y="3284855"/>
            <a:ext cx="2169795" cy="2753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2026-01-30T05:40:11Z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